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345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189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73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561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04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177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625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31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052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097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899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7957-9357-44AA-AB5F-74910E66ECC9}" type="datetimeFigureOut">
              <a:rPr lang="da-DK" smtClean="0"/>
              <a:t>25-04-2025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E4011-7A05-4EFA-A23C-570C81B1E8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94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kærmbillede 2021-04-07 kl. 12.40.20">
            <a:extLst>
              <a:ext uri="{FF2B5EF4-FFF2-40B4-BE49-F238E27FC236}">
                <a16:creationId xmlns:a16="http://schemas.microsoft.com/office/drawing/2014/main" id="{7A4041E6-2A4F-A56E-6D13-48EAE183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81" y="857250"/>
            <a:ext cx="731043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57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7-1024x724">
            <a:extLst>
              <a:ext uri="{FF2B5EF4-FFF2-40B4-BE49-F238E27FC236}">
                <a16:creationId xmlns:a16="http://schemas.microsoft.com/office/drawing/2014/main" id="{CA7583AE-0FE8-C30B-7725-B3F9754A3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1" y="857250"/>
            <a:ext cx="7274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08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8-1024x721">
            <a:extLst>
              <a:ext uri="{FF2B5EF4-FFF2-40B4-BE49-F238E27FC236}">
                <a16:creationId xmlns:a16="http://schemas.microsoft.com/office/drawing/2014/main" id="{7F39FBD0-71B3-C945-6979-F4CC12AB1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857250"/>
            <a:ext cx="73044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5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9-1024x724">
            <a:extLst>
              <a:ext uri="{FF2B5EF4-FFF2-40B4-BE49-F238E27FC236}">
                <a16:creationId xmlns:a16="http://schemas.microsoft.com/office/drawing/2014/main" id="{6E90A554-4552-B931-1E6A-735DA862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1" y="857250"/>
            <a:ext cx="7274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1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10-1024x723">
            <a:extLst>
              <a:ext uri="{FF2B5EF4-FFF2-40B4-BE49-F238E27FC236}">
                <a16:creationId xmlns:a16="http://schemas.microsoft.com/office/drawing/2014/main" id="{3CD138B9-7072-652A-F48F-7C233013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57250"/>
            <a:ext cx="72854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0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12-1024x724">
            <a:extLst>
              <a:ext uri="{FF2B5EF4-FFF2-40B4-BE49-F238E27FC236}">
                <a16:creationId xmlns:a16="http://schemas.microsoft.com/office/drawing/2014/main" id="{6D4C0363-CC2D-AD62-2456-303F2A43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1" y="857250"/>
            <a:ext cx="7274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51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kærmbillede 2021-04-07 kl. 12.39.44">
            <a:extLst>
              <a:ext uri="{FF2B5EF4-FFF2-40B4-BE49-F238E27FC236}">
                <a16:creationId xmlns:a16="http://schemas.microsoft.com/office/drawing/2014/main" id="{E532A692-9321-0AA3-2497-315420EC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9" y="857250"/>
            <a:ext cx="728424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63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1-1024x723">
            <a:extLst>
              <a:ext uri="{FF2B5EF4-FFF2-40B4-BE49-F238E27FC236}">
                <a16:creationId xmlns:a16="http://schemas.microsoft.com/office/drawing/2014/main" id="{E7A5D54F-BB4F-B6FF-748A-6FC9DD1B0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57250"/>
            <a:ext cx="72854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2-1024x726">
            <a:extLst>
              <a:ext uri="{FF2B5EF4-FFF2-40B4-BE49-F238E27FC236}">
                <a16:creationId xmlns:a16="http://schemas.microsoft.com/office/drawing/2014/main" id="{272905F9-52C2-B040-311D-97488ACF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6" y="857250"/>
            <a:ext cx="725447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8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3-1024x724">
            <a:extLst>
              <a:ext uri="{FF2B5EF4-FFF2-40B4-BE49-F238E27FC236}">
                <a16:creationId xmlns:a16="http://schemas.microsoft.com/office/drawing/2014/main" id="{E65F3391-C6C4-6EC6-D218-82138FC1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1" y="857250"/>
            <a:ext cx="7274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670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4-1024x724">
            <a:extLst>
              <a:ext uri="{FF2B5EF4-FFF2-40B4-BE49-F238E27FC236}">
                <a16:creationId xmlns:a16="http://schemas.microsoft.com/office/drawing/2014/main" id="{89EDA417-0FA1-B4C7-F4EE-6683328FC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1" y="857250"/>
            <a:ext cx="7274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5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5-1024x723">
            <a:extLst>
              <a:ext uri="{FF2B5EF4-FFF2-40B4-BE49-F238E27FC236}">
                <a16:creationId xmlns:a16="http://schemas.microsoft.com/office/drawing/2014/main" id="{EDF1E7DE-CDDD-DE1B-BF33-6D6FDDC8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57250"/>
            <a:ext cx="728543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88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6-1024x724">
            <a:extLst>
              <a:ext uri="{FF2B5EF4-FFF2-40B4-BE49-F238E27FC236}">
                <a16:creationId xmlns:a16="http://schemas.microsoft.com/office/drawing/2014/main" id="{998310F4-AF9A-426A-F2A0-5F20364D7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1" y="857250"/>
            <a:ext cx="72747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7-1024x720">
            <a:extLst>
              <a:ext uri="{FF2B5EF4-FFF2-40B4-BE49-F238E27FC236}">
                <a16:creationId xmlns:a16="http://schemas.microsoft.com/office/drawing/2014/main" id="{018D982E-84F0-587D-5F93-B70BE5CF9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57250"/>
            <a:ext cx="7315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14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Stig Fog</dc:creator>
  <cp:lastModifiedBy>Stig Fog</cp:lastModifiedBy>
  <cp:revision>1</cp:revision>
  <dcterms:created xsi:type="dcterms:W3CDTF">2025-04-25T06:39:31Z</dcterms:created>
  <dcterms:modified xsi:type="dcterms:W3CDTF">2025-04-25T06:41:20Z</dcterms:modified>
</cp:coreProperties>
</file>